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>
        <p:scale>
          <a:sx n="74" d="100"/>
          <a:sy n="74" d="100"/>
        </p:scale>
        <p:origin x="660" y="-3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lvia Arthur" userId="a51b2fee-24bc-4594-903d-b8e2af446552" providerId="ADAL" clId="{217D9108-C274-4362-BB29-5495A6521C95}"/>
    <pc:docChg chg="modSld">
      <pc:chgData name="Sylvia Arthur" userId="a51b2fee-24bc-4594-903d-b8e2af446552" providerId="ADAL" clId="{217D9108-C274-4362-BB29-5495A6521C95}" dt="2025-07-06T19:35:38.903" v="17" actId="20577"/>
      <pc:docMkLst>
        <pc:docMk/>
      </pc:docMkLst>
      <pc:sldChg chg="modSp mod">
        <pc:chgData name="Sylvia Arthur" userId="a51b2fee-24bc-4594-903d-b8e2af446552" providerId="ADAL" clId="{217D9108-C274-4362-BB29-5495A6521C95}" dt="2025-07-06T19:35:38.903" v="17" actId="20577"/>
        <pc:sldMkLst>
          <pc:docMk/>
          <pc:sldMk cId="2121793513" sldId="2147469968"/>
        </pc:sldMkLst>
        <pc:spChg chg="mod">
          <ac:chgData name="Sylvia Arthur" userId="a51b2fee-24bc-4594-903d-b8e2af446552" providerId="ADAL" clId="{217D9108-C274-4362-BB29-5495A6521C95}" dt="2025-07-06T19:35:03.593" v="5" actId="14100"/>
          <ac:spMkLst>
            <pc:docMk/>
            <pc:sldMk cId="2121793513" sldId="2147469968"/>
            <ac:spMk id="6" creationId="{942DB024-986A-9D08-44EA-29AB17D875D0}"/>
          </ac:spMkLst>
        </pc:spChg>
        <pc:spChg chg="mod">
          <ac:chgData name="Sylvia Arthur" userId="a51b2fee-24bc-4594-903d-b8e2af446552" providerId="ADAL" clId="{217D9108-C274-4362-BB29-5495A6521C95}" dt="2025-07-06T19:34:29.380" v="4" actId="14100"/>
          <ac:spMkLst>
            <pc:docMk/>
            <pc:sldMk cId="2121793513" sldId="2147469968"/>
            <ac:spMk id="7" creationId="{9B36F9C6-8DF4-6A89-D09C-A9C68D90BAA3}"/>
          </ac:spMkLst>
        </pc:spChg>
        <pc:spChg chg="mod">
          <ac:chgData name="Sylvia Arthur" userId="a51b2fee-24bc-4594-903d-b8e2af446552" providerId="ADAL" clId="{217D9108-C274-4362-BB29-5495A6521C95}" dt="2025-07-06T19:35:38.903" v="17" actId="20577"/>
          <ac:spMkLst>
            <pc:docMk/>
            <pc:sldMk cId="2121793513" sldId="2147469968"/>
            <ac:spMk id="24" creationId="{FEF38B39-1A88-35C8-8E1A-903B4AF648A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41" descr="A person sitting at a table&#10;&#10;AI-generated content may be incorrect.">
            <a:extLst>
              <a:ext uri="{FF2B5EF4-FFF2-40B4-BE49-F238E27FC236}">
                <a16:creationId xmlns:a16="http://schemas.microsoft.com/office/drawing/2014/main" id="{428CB4CA-5CA8-1476-8B83-B8D7F64494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023" b="14023"/>
          <a:stretch>
            <a:fillRect/>
          </a:stretch>
        </p:blipFill>
        <p:spPr>
          <a:xfrm>
            <a:off x="577970" y="1345722"/>
            <a:ext cx="2001328" cy="2113470"/>
          </a:xfrm>
        </p:spPr>
      </p:pic>
      <p:pic>
        <p:nvPicPr>
          <p:cNvPr id="35" name="Picture Placeholder 34" descr="A person sitting on a chair playing a organ&#10;&#10;AI-generated content may be incorrect.">
            <a:extLst>
              <a:ext uri="{FF2B5EF4-FFF2-40B4-BE49-F238E27FC236}">
                <a16:creationId xmlns:a16="http://schemas.microsoft.com/office/drawing/2014/main" id="{D81EAD1E-E8D3-F888-354C-5B1A98DADB8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2873" b="22873"/>
          <a:stretch>
            <a:fillRect/>
          </a:stretch>
        </p:blipFill>
        <p:spPr/>
      </p:pic>
      <p:pic>
        <p:nvPicPr>
          <p:cNvPr id="47" name="Picture Placeholder 46" descr="A group of people in a line&#10;&#10;AI-generated content may be incorrect.">
            <a:extLst>
              <a:ext uri="{FF2B5EF4-FFF2-40B4-BE49-F238E27FC236}">
                <a16:creationId xmlns:a16="http://schemas.microsoft.com/office/drawing/2014/main" id="{9D6EDB03-0A38-1C7F-3848-C8BBC8F3282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28298" b="28298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832933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85336"/>
            <a:ext cx="4321598" cy="2863970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4060202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Accounts Relationship/External Affairs Manager. Admin. Head –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Ghana. GROW Finance Council Lead.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18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Metaprod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Aluminum Company.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Ofi/Olam offered me the opportunity to grow in my career. The recognition, inclusive leadership and the Exposures gained during execution of my role keep me in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Significant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Kweku Obrempong </a:t>
            </a: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Asamoah Mensah.</a:t>
            </a: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ASP Joshua Nana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Brako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Attending Choir Practice and Spending quality time with family.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 &amp; Chicken Light soup, Rice &amp; Palava sauce.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Inspirational songs.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9848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Sylvia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Arthur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Sylvia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2618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Sylvia is a Self-motivated, Fair and Instrumental Team player.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870064">
                  <a:lumMod val="20000"/>
                  <a:lumOff val="80000"/>
                </a:srgbClr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Sylvia loves music/singing, dancing, cooking and serving family with healthy/delicious meals.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10083</TotalTime>
  <Words>197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Sylvia Arthur</cp:lastModifiedBy>
  <cp:revision>79</cp:revision>
  <dcterms:created xsi:type="dcterms:W3CDTF">2022-11-27T12:58:00Z</dcterms:created>
  <dcterms:modified xsi:type="dcterms:W3CDTF">2025-07-06T19:35:41Z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